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E3679-53D7-478A-83A6-EF0FE96CBE1C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11F76-94CF-4CF4-93CF-0152867C31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Проплывает в сумерках зима….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11F76-94CF-4CF4-93CF-0152867C313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Теплым</a:t>
            </a:r>
            <a:r>
              <a:rPr lang="ru-RU" baseline="0" dirty="0" smtClean="0"/>
              <a:t> одеялом накрывая…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11F76-94CF-4CF4-93CF-0152867C313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940F-03FF-4B6D-B1D0-DA9FD3F5A852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ED942-074E-48E4-905C-882A9C4A5C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ownloads\Zimnaya_skazka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multiurok.ru/img/194918/image_5a465ccf24b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Zimnaya_skaz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s.pexels.com/photos/280204/pexels-photo-280204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laycast.ru/uploads/2014/01/19/71805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1043736/2d31547d-eb91-44fc-9c19-3c88ad9ca1d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3579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605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nplus.com/files/resources/original/572ee4de79ffb1548f2e0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0.mycdn.me/image?id=849677369151&amp;t=20&amp;plc=WEB&amp;tkn=*PzNSjFJi7M6PVxkB69y5k5mf_q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w-dog.ru/wallpapers/11/6/3825428576261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s://www.nastol.com.ua/pic/201705/1920x1200/nastol.com.ua-225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029724" cy="6286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</Words>
  <Application>Microsoft Office PowerPoint</Application>
  <PresentationFormat>Экран (4:3)</PresentationFormat>
  <Paragraphs>4</Paragraphs>
  <Slides>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8</cp:revision>
  <dcterms:created xsi:type="dcterms:W3CDTF">2018-12-06T17:06:02Z</dcterms:created>
  <dcterms:modified xsi:type="dcterms:W3CDTF">2018-12-06T18:36:28Z</dcterms:modified>
</cp:coreProperties>
</file>